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0f2cf16e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0f2cf16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1248abc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1248abc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Bracket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American Shaker tune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600" y="1333950"/>
            <a:ext cx="6610200" cy="24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’tis a gift to be free,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600" y="1333950"/>
            <a:ext cx="6610200" cy="24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love and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4575" y="520800"/>
            <a:ext cx="74595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shan’t be ashamed.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